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572" r:id="rId2"/>
    <p:sldId id="257" r:id="rId3"/>
    <p:sldId id="530" r:id="rId4"/>
    <p:sldId id="573" r:id="rId5"/>
    <p:sldId id="575" r:id="rId6"/>
    <p:sldId id="576" r:id="rId7"/>
    <p:sldId id="537" r:id="rId8"/>
    <p:sldId id="527" r:id="rId9"/>
    <p:sldId id="577" r:id="rId10"/>
    <p:sldId id="578" r:id="rId11"/>
    <p:sldId id="579" r:id="rId12"/>
    <p:sldId id="528" r:id="rId13"/>
    <p:sldId id="580" r:id="rId14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80" autoAdjust="0"/>
    <p:restoredTop sz="94430" autoAdjust="0"/>
  </p:normalViewPr>
  <p:slideViewPr>
    <p:cSldViewPr snapToGrid="0">
      <p:cViewPr varScale="1">
        <p:scale>
          <a:sx n="85" d="100"/>
          <a:sy n="85" d="100"/>
        </p:scale>
        <p:origin x="21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9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C5B54-F9E5-41C1-893A-C441DBEA6E81}" type="datetimeFigureOut">
              <a:rPr lang="fr-FR" smtClean="0"/>
              <a:t>01/12/2020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5D9F7-94EC-4CBF-BDAE-6AC2E2422B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85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22F87-B6A1-406F-8DCB-16EF88461318}" type="datetimeFigureOut">
              <a:rPr lang="fr-FR" smtClean="0"/>
              <a:t>01/12/2020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AA6BA0-1B41-470B-9D1C-517E776362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979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AA6BA0-1B41-470B-9D1C-517E7763624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0956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879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6554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193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AA6BA0-1B41-470B-9D1C-517E7763624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0438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636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Example of agenda to be adapted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7997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944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27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675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741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014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A6BA0-1B41-470B-9D1C-517E7763624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5801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360052"/>
            <a:ext cx="11746751" cy="3036056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accent3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  <p:pic>
        <p:nvPicPr>
          <p:cNvPr id="9" name="Picture 8" descr="bluestri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450"/>
            <a:ext cx="12192000" cy="84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098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Light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9732"/>
            <a:ext cx="12191999" cy="6004984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667" baseline="0"/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10" name="Rectangle 9"/>
          <p:cNvSpPr/>
          <p:nvPr/>
        </p:nvSpPr>
        <p:spPr>
          <a:xfrm>
            <a:off x="1" y="-1"/>
            <a:ext cx="5839313" cy="601471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1" y="272465"/>
            <a:ext cx="6942572" cy="129113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3" y="1732800"/>
            <a:ext cx="5541137" cy="403841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11597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532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944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186" y="273049"/>
            <a:ext cx="4240551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7164931" cy="5555884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5186" y="1732801"/>
            <a:ext cx="4240551" cy="4096135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510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013827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4116260"/>
            <a:ext cx="12192000" cy="1897568"/>
          </a:xfrm>
          <a:gradFill flip="none" rotWithShape="1">
            <a:gsLst>
              <a:gs pos="21000">
                <a:schemeClr val="accent2">
                  <a:alpha val="75000"/>
                </a:schemeClr>
              </a:gs>
              <a:gs pos="100000">
                <a:schemeClr val="accent2">
                  <a:alpha val="0"/>
                </a:schemeClr>
              </a:gs>
            </a:gsLst>
            <a:lin ang="16200000" scaled="0"/>
            <a:tileRect/>
          </a:gradFill>
        </p:spPr>
        <p:txBody>
          <a:bodyPr lIns="180000" tIns="0" rIns="180000" bIns="180000" anchor="b" anchorCtr="0"/>
          <a:lstStyle>
            <a:lvl1pPr marL="0" indent="0">
              <a:buNone/>
              <a:defRPr sz="1867">
                <a:solidFill>
                  <a:schemeClr val="tx2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31528190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523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9827" y="274639"/>
            <a:ext cx="2743200" cy="556402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8712" y="274639"/>
            <a:ext cx="8697915" cy="556402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62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360052"/>
            <a:ext cx="11746751" cy="3036056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9" name="Picture 8" descr="bluestri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450"/>
            <a:ext cx="12192000" cy="84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6599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903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No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85694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Im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013449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2667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Drag background image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651983"/>
            <a:ext cx="11746751" cy="2744124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accent3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10726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3" y="2840483"/>
            <a:ext cx="11594559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8713" y="1233253"/>
            <a:ext cx="11594559" cy="1500187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667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40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8712" y="1732801"/>
            <a:ext cx="5715688" cy="411626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32801"/>
            <a:ext cx="5753528" cy="411626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169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131278" y="9732"/>
            <a:ext cx="6060721" cy="6004984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2667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5628733" cy="129113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2" y="1732800"/>
            <a:ext cx="5628733" cy="403841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8009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Dark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9732"/>
            <a:ext cx="12191999" cy="6004984"/>
          </a:xfrm>
          <a:solidFill>
            <a:schemeClr val="accent2"/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667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1" y="272465"/>
            <a:ext cx="6942572" cy="129113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2" y="1732800"/>
            <a:ext cx="5482744" cy="4038411"/>
          </a:xfrm>
        </p:spPr>
        <p:txBody>
          <a:bodyPr/>
          <a:lstStyle>
            <a:lvl1pPr>
              <a:buClr>
                <a:schemeClr val="accent3"/>
              </a:buClr>
              <a:defRPr sz="3200">
                <a:solidFill>
                  <a:schemeClr val="tx2"/>
                </a:solidFill>
              </a:defRPr>
            </a:lvl1pPr>
            <a:lvl2pPr>
              <a:buClr>
                <a:schemeClr val="accent3"/>
              </a:buClr>
              <a:defRPr sz="2667">
                <a:solidFill>
                  <a:schemeClr val="tx2"/>
                </a:solidFill>
              </a:defRPr>
            </a:lvl2pPr>
            <a:lvl3pPr>
              <a:buClr>
                <a:schemeClr val="accent3"/>
              </a:buClr>
              <a:defRPr sz="2400">
                <a:solidFill>
                  <a:schemeClr val="tx2"/>
                </a:solidFill>
              </a:defRPr>
            </a:lvl3pPr>
            <a:lvl4pPr>
              <a:buClr>
                <a:schemeClr val="accent3"/>
              </a:buClr>
              <a:defRPr sz="2133">
                <a:solidFill>
                  <a:schemeClr val="tx2"/>
                </a:solidFill>
              </a:defRPr>
            </a:lvl4pPr>
            <a:lvl5pPr>
              <a:buClr>
                <a:schemeClr val="accent3"/>
              </a:buClr>
              <a:defRPr sz="2133">
                <a:solidFill>
                  <a:schemeClr val="tx2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68058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129113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8712" y="1732139"/>
            <a:ext cx="11672416" cy="4028680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8712" y="6473119"/>
            <a:ext cx="869693" cy="2078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8712" y="6125647"/>
            <a:ext cx="5628733" cy="30359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333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406" y="6473119"/>
            <a:ext cx="606917" cy="207888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62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sldNum="0"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2488" y="1872064"/>
            <a:ext cx="10747023" cy="183948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/>
              <a:t>SENS Surveys </a:t>
            </a:r>
            <a:br>
              <a:rPr lang="en-US" sz="6600" dirty="0"/>
            </a:br>
            <a:r>
              <a:rPr lang="en-US" sz="5300" b="0" dirty="0">
                <a:solidFill>
                  <a:schemeClr val="bg1"/>
                </a:solidFill>
              </a:rPr>
              <a:t>[Camp/Setting names]</a:t>
            </a:r>
            <a:br>
              <a:rPr lang="en-US" sz="5300" b="0" dirty="0">
                <a:solidFill>
                  <a:schemeClr val="bg1"/>
                </a:solidFill>
              </a:rPr>
            </a:br>
            <a:r>
              <a:rPr lang="en-US" sz="5300" b="0" dirty="0">
                <a:solidFill>
                  <a:schemeClr val="bg1"/>
                </a:solidFill>
              </a:rPr>
              <a:t>Region, Country - Time frame</a:t>
            </a:r>
            <a:endParaRPr lang="en-US" sz="6600" b="0" dirty="0">
              <a:solidFill>
                <a:schemeClr val="bg1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1097279" y="4635925"/>
            <a:ext cx="10058400" cy="1143000"/>
          </a:xfrm>
        </p:spPr>
        <p:txBody>
          <a:bodyPr>
            <a:normAutofit/>
          </a:bodyPr>
          <a:lstStyle/>
          <a:p>
            <a:r>
              <a:rPr lang="fr-FR" dirty="0"/>
              <a:t>Survey Training</a:t>
            </a:r>
          </a:p>
          <a:p>
            <a:r>
              <a:rPr lang="fr-FR" sz="1800" dirty="0"/>
              <a:t>[PLACE, DATES]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4009F5F-9D41-458D-855A-3D7416553A66}"/>
              </a:ext>
            </a:extLst>
          </p:cNvPr>
          <p:cNvSpPr txBox="1"/>
          <p:nvPr/>
        </p:nvSpPr>
        <p:spPr>
          <a:xfrm>
            <a:off x="248355" y="620484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tx2"/>
                </a:solidFill>
              </a:rPr>
              <a:t>[LOGO PARTNERS]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609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9356" y="1241778"/>
            <a:ext cx="11913288" cy="1003178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fr-FR"/>
              <a:t>What can we all do as participants to make sure we have a good flow during the training?</a:t>
            </a:r>
            <a:endParaRPr lang="en-US"/>
          </a:p>
        </p:txBody>
      </p:sp>
      <p:pic>
        <p:nvPicPr>
          <p:cNvPr id="7" name="Picture 4" descr="http://www.avanceon.com/Portals/31626/images/C--Users-sschlegel-Pictures-Question-Mark-Man.jpg">
            <a:extLst>
              <a:ext uri="{FF2B5EF4-FFF2-40B4-BE49-F238E27FC236}">
                <a16:creationId xmlns:a16="http://schemas.microsoft.com/office/drawing/2014/main" id="{0B7C9F16-FC45-416F-92E6-CD08B6A70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730" y="2565759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6558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>
            <a:normAutofit fontScale="90000"/>
          </a:bodyPr>
          <a:lstStyle/>
          <a:p>
            <a:r>
              <a:rPr lang="fr-FR" dirty="0"/>
              <a:t>ANY Question?</a:t>
            </a:r>
            <a:br>
              <a:rPr lang="fr-FR" dirty="0"/>
            </a:br>
            <a:br>
              <a:rPr lang="fr-FR" dirty="0"/>
            </a:br>
            <a:r>
              <a:rPr lang="fr-FR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773274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/>
          <a:lstStyle/>
          <a:p>
            <a:r>
              <a:rPr lang="en-US"/>
              <a:t>PrE-Training Assessment</a:t>
            </a:r>
          </a:p>
        </p:txBody>
      </p:sp>
    </p:spTree>
    <p:extLst>
      <p:ext uri="{BB962C8B-B14F-4D97-AF65-F5344CB8AC3E}">
        <p14:creationId xmlns:p14="http://schemas.microsoft.com/office/powerpoint/2010/main" val="3423999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2488" y="2928205"/>
            <a:ext cx="10747023" cy="1001589"/>
          </a:xfrm>
        </p:spPr>
        <p:txBody>
          <a:bodyPr>
            <a:normAutofit fontScale="90000"/>
          </a:bodyPr>
          <a:lstStyle/>
          <a:p>
            <a:pPr algn="ctr"/>
            <a:r>
              <a:rPr lang="fr-FR" sz="5400" b="1" dirty="0"/>
              <a:t>THANK YOU</a:t>
            </a:r>
            <a:br>
              <a:rPr lang="fr-FR" sz="5400" b="1" dirty="0"/>
            </a:br>
            <a:r>
              <a:rPr lang="fr-FR" sz="5400" b="1" dirty="0"/>
              <a:t>FOR LISTENING!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4009F5F-9D41-458D-855A-3D7416553A66}"/>
              </a:ext>
            </a:extLst>
          </p:cNvPr>
          <p:cNvSpPr txBox="1"/>
          <p:nvPr/>
        </p:nvSpPr>
        <p:spPr>
          <a:xfrm>
            <a:off x="248355" y="620484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tx2"/>
                </a:solidFill>
              </a:rPr>
              <a:t>[LOGO PARTNERS]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508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8712" y="272466"/>
            <a:ext cx="11672416" cy="824716"/>
          </a:xfrm>
        </p:spPr>
        <p:txBody>
          <a:bodyPr/>
          <a:lstStyle/>
          <a:p>
            <a:r>
              <a:rPr lang="fr-FR" dirty="0"/>
              <a:t>Introduction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792" y="1414660"/>
            <a:ext cx="11672416" cy="4028680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Opening session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Presentation of teaching contents and teaching methods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Administrative Information</a:t>
            </a:r>
            <a:endParaRPr lang="en-US" sz="26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Introduction of participants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Pre-training Assessment</a:t>
            </a:r>
            <a:endParaRPr lang="en-US" sz="26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2440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788691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fr-FR" dirty="0"/>
              <a:t>Agenda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58AE057-D153-4337-9E70-C8D81CF93E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9951" y="1061156"/>
            <a:ext cx="6772098" cy="540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058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9356" y="0"/>
            <a:ext cx="11913288" cy="1003178"/>
          </a:xfrm>
        </p:spPr>
        <p:txBody>
          <a:bodyPr>
            <a:normAutofit/>
          </a:bodyPr>
          <a:lstStyle/>
          <a:p>
            <a:r>
              <a:rPr lang="en-US"/>
              <a:t>Learning and Teaching Methods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792" y="1414660"/>
            <a:ext cx="11672416" cy="4274940"/>
          </a:xfrm>
        </p:spPr>
        <p:txBody>
          <a:bodyPr>
            <a:normAutofit fontScale="25000" lnSpcReduction="20000"/>
          </a:bodyPr>
          <a:lstStyle/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/>
              <a:t>Power point presentations </a:t>
            </a:r>
            <a:endParaRPr lang="en-US" sz="10400" dirty="0">
              <a:solidFill>
                <a:schemeClr val="tx1"/>
              </a:solidFill>
            </a:endParaRP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/>
              <a:t>G</a:t>
            </a:r>
            <a:r>
              <a:rPr lang="en-US" sz="10400" dirty="0">
                <a:solidFill>
                  <a:schemeClr val="tx1"/>
                </a:solidFill>
              </a:rPr>
              <a:t>roup and </a:t>
            </a:r>
            <a:r>
              <a:rPr lang="en-US" sz="10400" dirty="0"/>
              <a:t>individual exercises </a:t>
            </a:r>
            <a:endParaRPr lang="en-US" sz="10400" dirty="0">
              <a:solidFill>
                <a:schemeClr val="tx1"/>
              </a:solidFill>
            </a:endParaRP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>
                <a:solidFill>
                  <a:schemeClr val="tx1"/>
                </a:solidFill>
              </a:rPr>
              <a:t>Demonstrations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/>
              <a:t>Practical exercises </a:t>
            </a:r>
            <a:endParaRPr lang="en-US" sz="10400" dirty="0">
              <a:solidFill>
                <a:schemeClr val="tx1"/>
              </a:solidFill>
            </a:endParaRP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>
                <a:solidFill>
                  <a:schemeClr val="tx1"/>
                </a:solidFill>
              </a:rPr>
              <a:t>Standardization Test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>
                <a:solidFill>
                  <a:schemeClr val="tx1"/>
                </a:solidFill>
              </a:rPr>
              <a:t>Written test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>
                <a:solidFill>
                  <a:schemeClr val="tx1"/>
                </a:solidFill>
              </a:rPr>
              <a:t>Pilot test / Field test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76256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8712" y="272466"/>
            <a:ext cx="11672416" cy="824716"/>
          </a:xfrm>
        </p:spPr>
        <p:txBody>
          <a:bodyPr/>
          <a:lstStyle/>
          <a:p>
            <a:r>
              <a:rPr lang="en-US"/>
              <a:t>Training Logistics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792" y="1414660"/>
            <a:ext cx="11672416" cy="4703918"/>
          </a:xfrm>
        </p:spPr>
        <p:txBody>
          <a:bodyPr>
            <a:normAutofit lnSpcReduction="10000"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b="1" i="1" dirty="0">
                <a:solidFill>
                  <a:srgbClr val="FF0000"/>
                </a:solidFill>
              </a:rPr>
              <a:t>To be adapted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i="1" dirty="0"/>
              <a:t>Example: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i="1" dirty="0">
                <a:solidFill>
                  <a:schemeClr val="tx1"/>
                </a:solidFill>
              </a:rPr>
              <a:t>Start time </a:t>
            </a:r>
            <a:r>
              <a:rPr lang="en-US" sz="2600" i="1" dirty="0">
                <a:solidFill>
                  <a:schemeClr val="tx1"/>
                </a:solidFill>
                <a:sym typeface="Wingdings" panose="05000000000000000000" pitchFamily="2" charset="2"/>
              </a:rPr>
              <a:t> 8:00 am</a:t>
            </a:r>
            <a:endParaRPr lang="en-US" sz="2600" i="1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i="1" dirty="0">
                <a:solidFill>
                  <a:schemeClr val="tx1"/>
                </a:solidFill>
              </a:rPr>
              <a:t>End</a:t>
            </a:r>
            <a:r>
              <a:rPr lang="en-US" sz="2600" i="1" dirty="0">
                <a:solidFill>
                  <a:schemeClr val="tx1"/>
                </a:solidFill>
                <a:sym typeface="Wingdings" panose="05000000000000000000" pitchFamily="2" charset="2"/>
              </a:rPr>
              <a:t> 5:00 pm</a:t>
            </a:r>
            <a:endParaRPr lang="en-US" sz="2600" i="1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i="1" dirty="0">
                <a:solidFill>
                  <a:schemeClr val="tx1"/>
                </a:solidFill>
              </a:rPr>
              <a:t>Lunch </a:t>
            </a:r>
            <a:r>
              <a:rPr lang="en-US" sz="2600" i="1" dirty="0">
                <a:solidFill>
                  <a:schemeClr val="tx1"/>
                </a:solidFill>
                <a:sym typeface="Wingdings" panose="05000000000000000000" pitchFamily="2" charset="2"/>
              </a:rPr>
              <a:t> 1:00 pm</a:t>
            </a:r>
            <a:endParaRPr lang="en-US" sz="2600" i="1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i="1" dirty="0">
                <a:solidFill>
                  <a:schemeClr val="tx1"/>
                </a:solidFill>
              </a:rPr>
              <a:t>2 daily breaks: mid-morning &amp; end of the day</a:t>
            </a:r>
          </a:p>
          <a:p>
            <a:pPr marL="609585" lvl="1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chemeClr val="tx1"/>
                </a:solidFill>
              </a:rPr>
              <a:t>Any participant who miss one session will be discontinued from the training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8014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792" y="148288"/>
            <a:ext cx="11672416" cy="824716"/>
          </a:xfrm>
        </p:spPr>
        <p:txBody>
          <a:bodyPr/>
          <a:lstStyle/>
          <a:p>
            <a:r>
              <a:rPr lang="en-US"/>
              <a:t>Selection of the enumerators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792" y="1188882"/>
            <a:ext cx="11672416" cy="4918407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b="1" i="1" dirty="0">
                <a:solidFill>
                  <a:srgbClr val="FF0000"/>
                </a:solidFill>
              </a:rPr>
              <a:t>To be adapted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i="1" dirty="0"/>
              <a:t>Example: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i="1" dirty="0"/>
              <a:t>32</a:t>
            </a:r>
            <a:r>
              <a:rPr lang="en-US" sz="2600" i="1" dirty="0">
                <a:solidFill>
                  <a:schemeClr val="tx1"/>
                </a:solidFill>
              </a:rPr>
              <a:t> participants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i="1" dirty="0">
                <a:solidFill>
                  <a:schemeClr val="tx1"/>
                </a:solidFill>
              </a:rPr>
              <a:t>Selection of </a:t>
            </a:r>
            <a:r>
              <a:rPr lang="en-US" sz="2600" b="1" i="1" dirty="0"/>
              <a:t>24 enumerators </a:t>
            </a:r>
            <a:r>
              <a:rPr lang="en-US" sz="2600" i="1" dirty="0"/>
              <a:t>(6 teams x 4 persons)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600" i="1" dirty="0"/>
              <a:t>6</a:t>
            </a:r>
            <a:r>
              <a:rPr lang="en-US" sz="2600" i="1" dirty="0">
                <a:solidFill>
                  <a:schemeClr val="tx1"/>
                </a:solidFill>
              </a:rPr>
              <a:t> team leaders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600" i="1" dirty="0"/>
              <a:t>6</a:t>
            </a:r>
            <a:r>
              <a:rPr lang="en-US" sz="2600" i="1" dirty="0">
                <a:solidFill>
                  <a:schemeClr val="tx1"/>
                </a:solidFill>
              </a:rPr>
              <a:t> interviewers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600" i="1" dirty="0"/>
              <a:t>12 measurers including 6 Hb takers</a:t>
            </a:r>
            <a:endParaRPr lang="en-US" sz="2600" i="1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chemeClr val="tx1"/>
                </a:solidFill>
              </a:rPr>
              <a:t>Written test and standardization tests </a:t>
            </a:r>
            <a:r>
              <a:rPr lang="en-US" sz="2600" dirty="0">
                <a:solidFill>
                  <a:schemeClr val="tx1"/>
                </a:solidFill>
              </a:rPr>
              <a:t>(anthropometry and anaemia)</a:t>
            </a:r>
          </a:p>
        </p:txBody>
      </p:sp>
    </p:spTree>
    <p:extLst>
      <p:ext uri="{BB962C8B-B14F-4D97-AF65-F5344CB8AC3E}">
        <p14:creationId xmlns:p14="http://schemas.microsoft.com/office/powerpoint/2010/main" val="293232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/>
          <a:lstStyle/>
          <a:p>
            <a:r>
              <a:rPr lang="en-US"/>
              <a:t>Administrative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20119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20" y="2747962"/>
            <a:ext cx="11594559" cy="1362075"/>
          </a:xfrm>
        </p:spPr>
        <p:txBody>
          <a:bodyPr>
            <a:normAutofit/>
          </a:bodyPr>
          <a:lstStyle/>
          <a:p>
            <a:r>
              <a:rPr lang="en-US"/>
              <a:t>Introduction of participants</a:t>
            </a:r>
          </a:p>
        </p:txBody>
      </p:sp>
    </p:spTree>
    <p:extLst>
      <p:ext uri="{BB962C8B-B14F-4D97-AF65-F5344CB8AC3E}">
        <p14:creationId xmlns:p14="http://schemas.microsoft.com/office/powerpoint/2010/main" val="2586465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9356" y="0"/>
            <a:ext cx="11913288" cy="1003178"/>
          </a:xfrm>
        </p:spPr>
        <p:txBody>
          <a:bodyPr>
            <a:normAutofit/>
          </a:bodyPr>
          <a:lstStyle/>
          <a:p>
            <a:r>
              <a:rPr lang="en-US" dirty="0"/>
              <a:t>Introduction of participants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792" y="1343377"/>
            <a:ext cx="11672416" cy="4665133"/>
          </a:xfrm>
        </p:spPr>
        <p:txBody>
          <a:bodyPr>
            <a:normAutofit fontScale="25000" lnSpcReduction="20000"/>
          </a:bodyPr>
          <a:lstStyle/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>
                <a:solidFill>
                  <a:schemeClr val="tx1"/>
                </a:solidFill>
              </a:rPr>
              <a:t>Name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>
                <a:solidFill>
                  <a:schemeClr val="tx1"/>
                </a:solidFill>
              </a:rPr>
              <a:t>Where are you from?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>
                <a:solidFill>
                  <a:schemeClr val="tx1"/>
                </a:solidFill>
              </a:rPr>
              <a:t>Job? Studies?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>
                <a:solidFill>
                  <a:schemeClr val="tx1"/>
                </a:solidFill>
              </a:rPr>
              <a:t>Spoken languages?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400" dirty="0">
              <a:solidFill>
                <a:schemeClr val="tx1"/>
              </a:solidFill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>
                <a:solidFill>
                  <a:schemeClr val="tx1"/>
                </a:solidFill>
              </a:rPr>
              <a:t>Do you have any experience measuring children (weight, height, MUAC)?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>
                <a:solidFill>
                  <a:schemeClr val="tx1"/>
                </a:solidFill>
              </a:rPr>
              <a:t>Do you have any experience assessing Hb concentration?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400" dirty="0">
                <a:solidFill>
                  <a:schemeClr val="tx1"/>
                </a:solidFill>
              </a:rPr>
              <a:t>Do you have any experience participating in surveys on nutrition / health?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70619318"/>
      </p:ext>
    </p:extLst>
  </p:cSld>
  <p:clrMapOvr>
    <a:masterClrMapping/>
  </p:clrMapOvr>
</p:sld>
</file>

<file path=ppt/theme/theme1.xml><?xml version="1.0" encoding="utf-8"?>
<a:theme xmlns:a="http://schemas.openxmlformats.org/drawingml/2006/main" name="UNHCR2016">
  <a:themeElements>
    <a:clrScheme name="UNHCR2016">
      <a:dk1>
        <a:sysClr val="windowText" lastClr="000000"/>
      </a:dk1>
      <a:lt1>
        <a:sysClr val="window" lastClr="FFFFFF"/>
      </a:lt1>
      <a:dk2>
        <a:srgbClr val="FFFFFF"/>
      </a:dk2>
      <a:lt2>
        <a:srgbClr val="0072BC"/>
      </a:lt2>
      <a:accent1>
        <a:srgbClr val="0072BC"/>
      </a:accent1>
      <a:accent2>
        <a:srgbClr val="000000"/>
      </a:accent2>
      <a:accent3>
        <a:srgbClr val="FAEB00"/>
      </a:accent3>
      <a:accent4>
        <a:srgbClr val="17375F"/>
      </a:accent4>
      <a:accent5>
        <a:srgbClr val="08B499"/>
      </a:accent5>
      <a:accent6>
        <a:srgbClr val="EF4960"/>
      </a:accent6>
      <a:hlink>
        <a:srgbClr val="0072BC"/>
      </a:hlink>
      <a:folHlink>
        <a:srgbClr val="0072BC"/>
      </a:folHlink>
    </a:clrScheme>
    <a:fontScheme name="UNHCR2016">
      <a:majorFont>
        <a:latin typeface="Arial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HCR2016-Template-V2" id="{3E386AF6-AFA1-4435-B293-6BF6E93FC347}" vid="{380E39D3-DA05-4B59-A009-DFC129E09AB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SENS v3 Updates webinar - Session 1_ENG_VF</Template>
  <TotalTime>0</TotalTime>
  <Words>266</Words>
  <Application>Microsoft Office PowerPoint</Application>
  <PresentationFormat>Grand écran</PresentationFormat>
  <Paragraphs>67</Paragraphs>
  <Slides>13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Courier New</vt:lpstr>
      <vt:lpstr>UNHCR2016</vt:lpstr>
      <vt:lpstr>SENS Surveys  [Camp/Setting names] Region, Country - Time frame</vt:lpstr>
      <vt:lpstr>Introduction</vt:lpstr>
      <vt:lpstr>Agenda</vt:lpstr>
      <vt:lpstr>Learning and Teaching Methods</vt:lpstr>
      <vt:lpstr>Training Logistics</vt:lpstr>
      <vt:lpstr>Selection of the enumerators</vt:lpstr>
      <vt:lpstr>Administrative Information</vt:lpstr>
      <vt:lpstr>Introduction of participants</vt:lpstr>
      <vt:lpstr>Introduction of participants</vt:lpstr>
      <vt:lpstr>What can we all do as participants to make sure we have a good flow during the training?</vt:lpstr>
      <vt:lpstr>ANY Question?  Discussion</vt:lpstr>
      <vt:lpstr>PrE-Training Assessment</vt:lpstr>
      <vt:lpstr>THANK YOU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Nutrition Survey with SMART Methods</dc:title>
  <dc:creator>Fanny Cassard</dc:creator>
  <cp:lastModifiedBy>Fanny Cassard</cp:lastModifiedBy>
  <cp:revision>245</cp:revision>
  <cp:lastPrinted>2014-07-03T14:30:14Z</cp:lastPrinted>
  <dcterms:created xsi:type="dcterms:W3CDTF">2014-06-25T09:53:34Z</dcterms:created>
  <dcterms:modified xsi:type="dcterms:W3CDTF">2020-12-01T09:54:28Z</dcterms:modified>
</cp:coreProperties>
</file>